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6858000" cy="9144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685361002" val="982" revOS="4"/>
      <pr:smFileRevision xmlns:pr="smNativeData" dt="1685361002" val="0"/>
      <pr:guideOptions xmlns:pr="smNativeData" dt="1685361002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75" d="100"/>
          <a:sy n="75" d="100"/>
        </p:scale>
        <p:origin x="5313" y="282"/>
      </p:cViewPr>
      <p:guideLst x="0" y="0">
        <p:guide orient="horz" pos="2880"/>
        <p:guide pos="2160"/>
      </p:guideLst>
    </p:cSldViewPr>
  </p:slideViewPr>
  <p:outlineViewPr>
    <p:cViewPr>
      <p:scale>
        <a:sx n="303" d="100"/>
        <a:sy n="303" d="100"/>
      </p:scale>
      <p:origin x="0" y="0"/>
    </p:cViewPr>
  </p:outlineViewPr>
  <p:sorterViewPr>
    <p:cViewPr>
      <p:scale>
        <a:sx n="1" d="100"/>
        <a:sy n="1" d="100"/>
      </p:scale>
      <p:origin x="0" y="0"/>
    </p:cViewPr>
  </p:sorterViewPr>
  <p:notesViewPr>
    <p:cSldViewPr>
      <p:cViewPr>
        <p:scale>
          <a:sx n="75" d="100"/>
          <a:sy n="75" d="100"/>
        </p:scale>
        <p:origin x="5313" y="282"/>
      </p:cViewPr>
    </p:cSldViewPr>
  </p:notesViewPr>
  <p:gridSpacing cx="76200" cy="7620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AwIi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eREAAAYnAACIHQAAEAAAACYAAAAIAAAAAQAAAAAAAAA="/>
              </a:ext>
            </a:extLst>
          </p:cNvSpPr>
          <p:nvPr>
            <p:ph type="ctrTitle"/>
          </p:nvPr>
        </p:nvSpPr>
        <p:spPr>
          <a:xfrm>
            <a:off x="514350" y="2840355"/>
            <a:ext cx="5829300" cy="1960245"/>
          </a:xfrm>
        </p:spPr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IwMD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UBgAA4B8AANwjAABALgAAEAAAACYAAAAIAAAAAYAAAAAAAAA="/>
              </a:ext>
            </a:extLst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 lang="en-us">
                <a:solidFill>
                  <a:srgbClr val="8C8C8C"/>
                </a:solidFill>
              </a:defRPr>
            </a:lvl1pPr>
            <a:lvl2pPr marL="457200" indent="0" algn="ctr">
              <a:buNone/>
              <a:defRPr lang="en-us">
                <a:solidFill>
                  <a:srgbClr val="8C8C8C"/>
                </a:solidFill>
              </a:defRPr>
            </a:lvl2pPr>
            <a:lvl3pPr marL="914400" indent="0" algn="ctr">
              <a:buNone/>
              <a:defRPr lang="en-us">
                <a:solidFill>
                  <a:srgbClr val="8C8C8C"/>
                </a:solidFill>
              </a:defRPr>
            </a:lvl3pPr>
            <a:lvl4pPr marL="1371600" indent="0" algn="ctr">
              <a:buNone/>
              <a:defRPr lang="en-us">
                <a:solidFill>
                  <a:srgbClr val="8C8C8C"/>
                </a:solidFill>
              </a:defRPr>
            </a:lvl4pPr>
            <a:lvl5pPr marL="1828800" indent="0" algn="ctr">
              <a:buNone/>
              <a:defRPr lang="en-us">
                <a:solidFill>
                  <a:srgbClr val="8C8C8C"/>
                </a:solidFill>
              </a:defRPr>
            </a:lvl5pPr>
            <a:lvl6pPr marL="2286000" indent="0" algn="ctr">
              <a:buNone/>
              <a:defRPr lang="en-us">
                <a:solidFill>
                  <a:srgbClr val="8C8C8C"/>
                </a:solidFill>
              </a:defRPr>
            </a:lvl6pPr>
            <a:lvl7pPr marL="2743200" indent="0" algn="ctr">
              <a:buNone/>
              <a:defRPr lang="en-us">
                <a:solidFill>
                  <a:srgbClr val="8C8C8C"/>
                </a:solidFill>
              </a:defRPr>
            </a:lvl7pPr>
            <a:lvl8pPr marL="3200400" indent="0" algn="ctr">
              <a:buNone/>
              <a:defRPr lang="en-us">
                <a:solidFill>
                  <a:srgbClr val="8C8C8C"/>
                </a:solidFill>
              </a:defRPr>
            </a:lvl8pPr>
            <a:lvl9pPr marL="3657600" indent="0" algn="ctr">
              <a:buNone/>
              <a:defRPr lang="en-us">
                <a:solidFill>
                  <a:srgbClr val="8C8C8C"/>
                </a:solidFill>
              </a:defRPr>
            </a:lvl9pPr>
          </a:lstStyle>
          <a:p>
            <a:pPr>
              <a:defRPr lang="en-us"/>
            </a:pPr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6Y2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D873-3DB0-9C2E-FE71-CB7B963F089E}" type="datetime1">
              <a:t>6/6/2020</a:t>
            </a:fld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dhIi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aWsO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A5E6-A8B0-9C53-FE71-5E06EB3F080B}" type="slidenum"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QIAABQoAACh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A0AABQoAAA/M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9E19-57B0-9C68-FE71-A13DD03F08F4}" type="datetime1">
              <a:t>6/6/2020</a:t>
            </a:fld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EAF3-BDB0-9C1C-FE71-4B49A43F081E}" type="slidenum"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wFgAAAgMAAA8eAAD+QgAAEAAAACYAAAAIAAAAAwAAAAAAAAA="/>
              </a:ext>
            </a:extLst>
          </p:cNvSpPr>
          <p:nvPr>
            <p:ph type="title"/>
          </p:nvPr>
        </p:nvSpPr>
        <p:spPr>
          <a:xfrm>
            <a:off x="3728720" y="488950"/>
            <a:ext cx="1157605" cy="10401300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AQAAAgMAAD0WAAD+QgAAEAAAACYAAAAIAAAAAwAAAAAAAAA="/>
              </a:ext>
            </a:extLst>
          </p:cNvSpPr>
          <p:nvPr>
            <p:ph idx="1"/>
          </p:nvPr>
        </p:nvSpPr>
        <p:spPr>
          <a:xfrm>
            <a:off x="257175" y="488950"/>
            <a:ext cx="3357880" cy="1040130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DB75-3BB0-9C2D-FE71-CD78953F0898}" type="datetime1">
              <a:t>6/6/2020</a:t>
            </a:fld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8974-3AB0-9C7F-FE71-CC2AC73F0899}" type="slidenum"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ZpbG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QIAABQoAACh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6bG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A0AABQoAAA/M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N0U3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C11F-51B0-9C37-FE71-A7628F3F08F2}" type="datetime1">
              <a:t>6/6/2020</a:t>
            </a:fld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NoZW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fgyf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B482-CCB0-9C42-FE71-3A17FA3F086F}" type="slidenum"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wAAJSQAADEnAABRLwAAEAAAACYAAAAIAAAAgYAAAAAAAAA="/>
              </a:ext>
            </a:extLst>
          </p:cNvSpPr>
          <p:nvPr>
            <p:ph type="title"/>
          </p:nvPr>
        </p:nvSpPr>
        <p:spPr>
          <a:xfrm>
            <a:off x="541655" y="5875655"/>
            <a:ext cx="5829300" cy="181610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en-us" sz="4000" b="1" cap="all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Zv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wAA1xcAADEnAAAlJAAAEAAAACYAAAAIAAAAgYAAAAAAAAA="/>
              </a:ext>
            </a:extLst>
          </p:cNvSpPr>
          <p:nvPr>
            <p:ph idx="1"/>
          </p:nvPr>
        </p:nvSpPr>
        <p:spPr>
          <a:xfrm>
            <a:off x="541655" y="3875405"/>
            <a:ext cx="5829300" cy="20002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000">
                <a:solidFill>
                  <a:srgbClr val="8C8C8C"/>
                </a:solidFill>
              </a:defRPr>
            </a:lvl1pPr>
            <a:lvl2pPr marL="457200" indent="0">
              <a:buNone/>
              <a:defRPr lang="en-us" sz="1800">
                <a:solidFill>
                  <a:srgbClr val="8C8C8C"/>
                </a:solidFill>
              </a:defRPr>
            </a:lvl2pPr>
            <a:lvl3pPr marL="914400" indent="0">
              <a:buNone/>
              <a:defRPr lang="en-us" sz="1600">
                <a:solidFill>
                  <a:srgbClr val="8C8C8C"/>
                </a:solidFill>
              </a:defRPr>
            </a:lvl3pPr>
            <a:lvl4pPr marL="1371600" indent="0">
              <a:buNone/>
              <a:defRPr lang="en-us" sz="1400">
                <a:solidFill>
                  <a:srgbClr val="8C8C8C"/>
                </a:solidFill>
              </a:defRPr>
            </a:lvl4pPr>
            <a:lvl5pPr marL="1828800" indent="0">
              <a:buNone/>
              <a:defRPr lang="en-us" sz="1400">
                <a:solidFill>
                  <a:srgbClr val="8C8C8C"/>
                </a:solidFill>
              </a:defRPr>
            </a:lvl5pPr>
            <a:lvl6pPr marL="2286000" indent="0">
              <a:buNone/>
              <a:defRPr lang="en-us" sz="1400">
                <a:solidFill>
                  <a:srgbClr val="8C8C8C"/>
                </a:solidFill>
              </a:defRPr>
            </a:lvl6pPr>
            <a:lvl7pPr marL="2743200" indent="0">
              <a:buNone/>
              <a:defRPr lang="en-us" sz="1400">
                <a:solidFill>
                  <a:srgbClr val="8C8C8C"/>
                </a:solidFill>
              </a:defRPr>
            </a:lvl7pPr>
            <a:lvl8pPr marL="3200400" indent="0">
              <a:buNone/>
              <a:defRPr lang="en-us" sz="1400">
                <a:solidFill>
                  <a:srgbClr val="8C8C8C"/>
                </a:solidFill>
              </a:defRPr>
            </a:lvl8pPr>
            <a:lvl9pPr marL="3657600" indent="0">
              <a:buNone/>
              <a:defRPr lang="en-us" sz="1400">
                <a:solidFill>
                  <a:srgbClr val="8C8C8C"/>
                </a:solidFill>
              </a:defRPr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Npbm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DEAB-E5B0-9C28-FE71-137D903F0846}" type="datetime1">
              <a:t>6/6/2020</a:t>
            </a:fld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U9Ij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RGaW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E2E3-ADB0-9C14-FE71-5B41AC3F080E}" type="slidenum"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Q9Ij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QIAABQoAACh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AQAAgBEAAHgPAAD+QgAAEAAAACYAAAAIAAAAAYAAAAAAAAA="/>
              </a:ext>
            </a:extLst>
          </p:cNvSpPr>
          <p:nvPr>
            <p:ph idx="1"/>
          </p:nvPr>
        </p:nvSpPr>
        <p:spPr>
          <a:xfrm>
            <a:off x="257175" y="2844800"/>
            <a:ext cx="2257425" cy="8045450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 sz="1800"/>
            </a:lvl6pPr>
            <a:lvl7pPr>
              <a:defRPr lang="en-us" sz="1800"/>
            </a:lvl7pPr>
            <a:lvl8pPr>
              <a:defRPr lang="en-us" sz="1800"/>
            </a:lvl8pPr>
            <a:lvl9pPr>
              <a:defRPr lang="en-us" sz="18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sEAAAgBEAAA8eAAD+QgAAEAAAACYAAAAIAAAAAYAAAAAAAAA="/>
              </a:ext>
            </a:extLst>
          </p:cNvSpPr>
          <p:nvPr>
            <p:ph idx="2"/>
          </p:nvPr>
        </p:nvSpPr>
        <p:spPr>
          <a:xfrm>
            <a:off x="2628900" y="2844800"/>
            <a:ext cx="2257425" cy="8045450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 sz="1800"/>
            </a:lvl6pPr>
            <a:lvl7pPr>
              <a:defRPr lang="en-us" sz="1800"/>
            </a:lvl7pPr>
            <a:lvl8pPr>
              <a:defRPr lang="en-us" sz="1800"/>
            </a:lvl8pPr>
            <a:lvl9pPr>
              <a:defRPr lang="en-us" sz="18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C7C5-8BB0-9C31-FE71-7D64893F0828}" type="datetime1">
              <a:t>6/6/2020</a:t>
            </a:fld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B9F1-BFB0-9C4F-FE71-491AF73F081C}" type="slidenum"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QIAABQoAACh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lwwAAMAUAADXEQAAEAAAACYAAAAIAAAAgYAAAAAAAAA="/>
              </a:ext>
            </a:extLst>
          </p:cNvSpPr>
          <p:nvPr>
            <p:ph idx="1"/>
          </p:nvPr>
        </p:nvSpPr>
        <p:spPr>
          <a:xfrm>
            <a:off x="342900" y="2046605"/>
            <a:ext cx="3030220" cy="85344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400" b="1"/>
            </a:lvl1pPr>
            <a:lvl2pPr marL="457200" indent="0">
              <a:buNone/>
              <a:defRPr lang="en-us" sz="2000" b="1"/>
            </a:lvl2pPr>
            <a:lvl3pPr marL="914400" indent="0">
              <a:buNone/>
              <a:defRPr lang="en-us" sz="1800" b="1"/>
            </a:lvl3pPr>
            <a:lvl4pPr marL="1371600" indent="0">
              <a:buNone/>
              <a:defRPr lang="en-us" sz="1600" b="1"/>
            </a:lvl4pPr>
            <a:lvl5pPr marL="1828800" indent="0">
              <a:buNone/>
              <a:defRPr lang="en-us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1xEAAMAUAAA/MgAAEAAAACYAAAAIAAAAAYAAAAAAAAA="/>
              </a:ext>
            </a:extLst>
          </p:cNvSpPr>
          <p:nvPr>
            <p:ph idx="2"/>
          </p:nvPr>
        </p:nvSpPr>
        <p:spPr>
          <a:xfrm>
            <a:off x="342900" y="2900045"/>
            <a:ext cx="3030220" cy="5267960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  <a:lvl6pPr>
              <a:defRPr lang="en-us" sz="1600"/>
            </a:lvl6pPr>
            <a:lvl7pPr>
              <a:defRPr lang="en-us" sz="1600"/>
            </a:lvl7pPr>
            <a:lvl8pPr>
              <a:defRPr lang="en-us" sz="1600"/>
            </a:lvl8pPr>
            <a:lvl9pPr>
              <a:defRPr lang="en-us" sz="16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Text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uFQAAlwwAABQoAADXEQAAEAAAACYAAAAIAAAAgYAAAAAAAAA="/>
              </a:ext>
            </a:extLst>
          </p:cNvSpPr>
          <p:nvPr>
            <p:ph idx="3"/>
          </p:nvPr>
        </p:nvSpPr>
        <p:spPr>
          <a:xfrm>
            <a:off x="3483610" y="2046605"/>
            <a:ext cx="3031490" cy="85344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400" b="1"/>
            </a:lvl1pPr>
            <a:lvl2pPr marL="457200" indent="0">
              <a:buNone/>
              <a:defRPr lang="en-us" sz="2000" b="1"/>
            </a:lvl2pPr>
            <a:lvl3pPr marL="914400" indent="0">
              <a:buNone/>
              <a:defRPr lang="en-us" sz="1800" b="1"/>
            </a:lvl3pPr>
            <a:lvl4pPr marL="1371600" indent="0">
              <a:buNone/>
              <a:defRPr lang="en-us" sz="1600" b="1"/>
            </a:lvl4pPr>
            <a:lvl5pPr marL="1828800" indent="0">
              <a:buNone/>
              <a:defRPr lang="en-us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uFQAA1xEAABQoAAA/MgAAEAAAACYAAAAIAAAAAYAAAAAAAAA="/>
              </a:ext>
            </a:extLst>
          </p:cNvSpPr>
          <p:nvPr>
            <p:ph idx="4"/>
          </p:nvPr>
        </p:nvSpPr>
        <p:spPr>
          <a:xfrm>
            <a:off x="3483610" y="2900045"/>
            <a:ext cx="3031490" cy="5267960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  <a:lvl6pPr>
              <a:defRPr lang="en-us" sz="1600"/>
            </a:lvl6pPr>
            <a:lvl7pPr>
              <a:defRPr lang="en-us" sz="1600"/>
            </a:lvl7pPr>
            <a:lvl8pPr>
              <a:defRPr lang="en-us" sz="1600"/>
            </a:lvl8pPr>
            <a:lvl9pPr>
              <a:defRPr lang="en-us" sz="16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7" name="Date Placeholder 6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A7A7-E9B0-9C51-FE71-1F04E93F084A}" type="datetime1">
              <a:t>6/6/2020</a:t>
            </a:fld>
          </a:p>
        </p:txBody>
      </p:sp>
      <p:sp>
        <p:nvSpPr>
          <p:cNvPr id="8" name="Footer Placeholder 7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9" name="Slide Number Placeholder 8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B405-4BB0-9C42-FE71-BD17FA3F08E8}" type="slidenum"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QIAABQoAACh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D7FA-B4B0-9C21-FE71-4274993F0817}" type="datetime1">
              <a:t>6/6/2020</a:t>
            </a:fld>
          </a:p>
        </p:txBody>
      </p:sp>
      <p:sp>
        <p:nvSpPr>
          <p:cNvPr id="4" name="Footer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5" name="Slide Number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ADF5-BBB0-9C5B-FE71-4D0EE33F0818}" type="slidenum"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909A-D4B0-9C66-FE71-2233DE3F0877}" type="datetime1">
              <a:t>6/6/2020</a:t>
            </a:fld>
          </a:p>
        </p:txBody>
      </p:sp>
      <p:sp>
        <p:nvSpPr>
          <p:cNvPr id="3" name="Footer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4" name="Slide Number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85BE-F0B0-9C73-FE71-0626CB3F0853}" type="slidenum"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PQIAAP0PAADFCwAAEAAAACYAAAAIAAAAgYAAAAAAAAA="/>
              </a:ext>
            </a:extLst>
          </p:cNvSpPr>
          <p:nvPr>
            <p:ph type="title"/>
          </p:nvPr>
        </p:nvSpPr>
        <p:spPr>
          <a:xfrm>
            <a:off x="342900" y="363855"/>
            <a:ext cx="2256155" cy="15494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en-us" sz="2000" b="1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+EAAAPQIAABQoAAA/MgAAEAAAACYAAAAIAAAAAYAAAAAAAAA="/>
              </a:ext>
            </a:extLst>
          </p:cNvSpPr>
          <p:nvPr>
            <p:ph idx="1"/>
          </p:nvPr>
        </p:nvSpPr>
        <p:spPr>
          <a:xfrm>
            <a:off x="2680970" y="363855"/>
            <a:ext cx="3834130" cy="7804150"/>
          </a:xfrm>
        </p:spPr>
        <p:txBody>
          <a:bodyPr/>
          <a:lstStyle>
            <a:lvl1pPr>
              <a:defRPr lang="en-us" sz="3200"/>
            </a:lvl1pPr>
            <a:lvl2pPr>
              <a:defRPr lang="en-us" sz="2800"/>
            </a:lvl2pPr>
            <a:lvl3pPr>
              <a:defRPr lang="en-us" sz="2400"/>
            </a:lvl3pPr>
            <a:lvl4pPr>
              <a:defRPr lang="en-us" sz="2000"/>
            </a:lvl4pPr>
            <a:lvl5pPr>
              <a:defRPr lang="en-us" sz="2000"/>
            </a:lvl5pPr>
            <a:lvl6pPr>
              <a:defRPr lang="en-us" sz="2000"/>
            </a:lvl6pPr>
            <a:lvl7pPr>
              <a:defRPr lang="en-us" sz="2000"/>
            </a:lvl7pPr>
            <a:lvl8pPr>
              <a:defRPr lang="en-us" sz="2000"/>
            </a:lvl8pPr>
            <a:lvl9pPr>
              <a:defRPr lang="en-us" sz="20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xQsAAP0PAAA/MgAAEAAAACYAAAAIAAAAAYAAAAAAAAA="/>
              </a:ext>
            </a:extLst>
          </p:cNvSpPr>
          <p:nvPr>
            <p:ph idx="2"/>
          </p:nvPr>
        </p:nvSpPr>
        <p:spPr>
          <a:xfrm>
            <a:off x="342900" y="1913255"/>
            <a:ext cx="2256155" cy="6254750"/>
          </a:xfrm>
        </p:spPr>
        <p:txBody>
          <a:bodyPr/>
          <a:lstStyle>
            <a:lvl1pPr marL="0" indent="0">
              <a:buNone/>
              <a:defRPr lang="en-us" sz="1400"/>
            </a:lvl1pPr>
            <a:lvl2pPr marL="457200" indent="0">
              <a:buNone/>
              <a:defRPr lang="en-us" sz="1200"/>
            </a:lvl2pPr>
            <a:lvl3pPr marL="914400" indent="0">
              <a:buNone/>
              <a:defRPr lang="en-us" sz="1000"/>
            </a:lvl3pPr>
            <a:lvl4pPr marL="1371600" indent="0">
              <a:buNone/>
              <a:defRPr lang="en-us" sz="900"/>
            </a:lvl4pPr>
            <a:lvl5pPr marL="1828800" indent="0">
              <a:buNone/>
              <a:defRPr lang="en-us" sz="900"/>
            </a:lvl5pPr>
            <a:lvl6pPr marL="2286000" indent="0">
              <a:buNone/>
              <a:defRPr lang="en-us" sz="900"/>
            </a:lvl6pPr>
            <a:lvl7pPr marL="2743200" indent="0">
              <a:buNone/>
              <a:defRPr lang="en-us" sz="900"/>
            </a:lvl7pPr>
            <a:lvl8pPr marL="3200400" indent="0">
              <a:buNone/>
              <a:defRPr lang="en-us" sz="900"/>
            </a:lvl8pPr>
            <a:lvl9pPr marL="3657600" indent="0">
              <a:buNone/>
              <a:defRPr lang="en-us" sz="900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989F-D1B0-9C6E-FE71-273BD63F0872}" type="datetime1">
              <a:t>6/6/2020</a:t>
            </a:fld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BA70-3EB0-9C4C-FE71-C819F43F089D}" type="slidenum"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apF0Z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YCcAAJUhAAAGLAAAEAAAACYAAAAIAAAAgYAAAAAAAAA="/>
              </a:ext>
            </a:extLst>
          </p:cNvSpPr>
          <p:nvPr>
            <p:ph type="title"/>
          </p:nvPr>
        </p:nvSpPr>
        <p:spPr>
          <a:xfrm>
            <a:off x="1344295" y="6400800"/>
            <a:ext cx="4114800" cy="7556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en-us" sz="2000" b="1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BwUAAJUhAADHJgAAEAAAACYAAAAIAAAAAYAAAAAAAAA="/>
              </a:ext>
            </a:extLst>
          </p:cNvSpPr>
          <p:nvPr>
            <p:ph type="pic" idx="1"/>
          </p:nvPr>
        </p:nvSpPr>
        <p:spPr>
          <a:xfrm>
            <a:off x="1344295" y="817245"/>
            <a:ext cx="4114800" cy="5486400"/>
          </a:xfrm>
        </p:spPr>
        <p:txBody>
          <a:bodyPr/>
          <a:lstStyle>
            <a:lvl1pPr marL="0" indent="0">
              <a:buNone/>
              <a:defRPr lang="en-us" sz="3200"/>
            </a:lvl1pPr>
            <a:lvl2pPr marL="457200" indent="0">
              <a:buNone/>
              <a:defRPr lang="en-us" sz="2800"/>
            </a:lvl2pPr>
            <a:lvl3pPr marL="914400" indent="0">
              <a:buNone/>
              <a:defRPr lang="en-us" sz="2400"/>
            </a:lvl3pPr>
            <a:lvl4pPr marL="1371600" indent="0">
              <a:buNone/>
              <a:defRPr lang="en-us" sz="2000"/>
            </a:lvl4pPr>
            <a:lvl5pPr marL="1828800" indent="0">
              <a:buNone/>
              <a:defRPr lang="en-us" sz="2000"/>
            </a:lvl5pPr>
            <a:lvl6pPr marL="2286000" indent="0">
              <a:buNone/>
              <a:defRPr lang="en-us" sz="2000"/>
            </a:lvl6pPr>
            <a:lvl7pPr marL="2743200" indent="0">
              <a:buNone/>
              <a:defRPr lang="en-us" sz="2000"/>
            </a:lvl7pPr>
            <a:lvl8pPr marL="3200400" indent="0">
              <a:buNone/>
              <a:defRPr lang="en-us" sz="2000"/>
            </a:lvl8pPr>
            <a:lvl9pPr marL="3657600" indent="0">
              <a:buNone/>
              <a:defRPr lang="en-us" sz="2000"/>
            </a:lvl9pPr>
          </a:lstStyle>
          <a:p>
            <a:pPr>
              <a:defRPr lang="en-us"/>
            </a:pPr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BiwAAJUhAACgMgAAEAAAACYAAAAIAAAAAYAAAAAAAAA="/>
              </a:ext>
            </a:extLst>
          </p:cNvSpPr>
          <p:nvPr>
            <p:ph idx="2"/>
          </p:nvPr>
        </p:nvSpPr>
        <p:spPr>
          <a:xfrm>
            <a:off x="1344295" y="7156450"/>
            <a:ext cx="4114800" cy="1073150"/>
          </a:xfrm>
        </p:spPr>
        <p:txBody>
          <a:bodyPr/>
          <a:lstStyle>
            <a:lvl1pPr marL="0" indent="0">
              <a:buNone/>
              <a:defRPr lang="en-us" sz="1400"/>
            </a:lvl1pPr>
            <a:lvl2pPr marL="457200" indent="0">
              <a:buNone/>
              <a:defRPr lang="en-us" sz="1200"/>
            </a:lvl2pPr>
            <a:lvl3pPr marL="914400" indent="0">
              <a:buNone/>
              <a:defRPr lang="en-us" sz="1000"/>
            </a:lvl3pPr>
            <a:lvl4pPr marL="1371600" indent="0">
              <a:buNone/>
              <a:defRPr lang="en-us" sz="900"/>
            </a:lvl4pPr>
            <a:lvl5pPr marL="1828800" indent="0">
              <a:buNone/>
              <a:defRPr lang="en-us" sz="900"/>
            </a:lvl5pPr>
            <a:lvl6pPr marL="2286000" indent="0">
              <a:buNone/>
              <a:defRPr lang="en-us" sz="900"/>
            </a:lvl6pPr>
            <a:lvl7pPr marL="2743200" indent="0">
              <a:buNone/>
              <a:defRPr lang="en-us" sz="900"/>
            </a:lvl7pPr>
            <a:lvl8pPr marL="3200400" indent="0">
              <a:buNone/>
              <a:defRPr lang="en-us" sz="900"/>
            </a:lvl8pPr>
            <a:lvl9pPr marL="3657600" indent="0">
              <a:buNone/>
              <a:defRPr lang="en-us" sz="900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zQAAPQLAAAhNw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5DC993B9-F7B0-9C65-FE71-0130DD3F0854}" type="datetime1">
              <a:t>6/6/2020</a:t>
            </a:fld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IzQAAMYbAAAhNw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IzQAABQoAAAhNw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5DC9ED75-3BB0-9C1B-FE71-CD4EA33F0898}" type="slidenum"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CYAAAAIAAAAvy8AAAAAAAA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apF0Z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AjBgk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CYAAAAIAAAAPy8AAAAAAAA="/>
              </a:ext>
            </a:extLst>
          </p:cNvSpPr>
          <p:nvPr>
            <p:ph type="body"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Hlq/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CYAAAAIAAAAv48AAAAAAAA="/>
              </a:ext>
            </a:extLst>
          </p:cNvSpPr>
          <p:nvPr>
            <p:ph type="dt" sz="half" idx="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5DC994E2-ACB0-9C62-FE71-5A37DA3F080F}" type="datetime1">
              <a:t/>
            </a:fld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J0aWs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CYAAAAIAAAAv48AAAAAAAA="/>
              </a:ext>
            </a:extLst>
          </p:cNvSpPr>
          <p:nvPr>
            <p:ph type="ftr" sz="quarter" idx="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lwZWY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CYAAAAIAAAAv48AAAAAAAA="/>
              </a:ext>
            </a:extLst>
          </p:cNvSpPr>
          <p:nvPr>
            <p:ph type="sldNum" sz="quarter" idx="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5DC9A76E-20B0-9C51-FE71-D604E93F088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2" charset="0"/>
        <a:buChar char="•"/>
        <a:tabLst/>
        <a:defRPr lang="en-us"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2" charset="0"/>
        <a:buChar char="–"/>
        <a:tabLst/>
        <a:defRPr lang="en-us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2" charset="0"/>
        <a:buChar char="•"/>
        <a:tabLst/>
        <a:defRPr lang="en-us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–"/>
        <a:tabLst/>
        <a:defRPr lang="en-us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2" charset="0"/>
        <a:buChar char="»"/>
        <a:tabLst/>
        <a:defRPr lang="en-us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5146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9718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429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886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Users\Orr\Documents\Motorcycles\MSTR\2020\Events\Pennington BBQ\Details.JPG"/>
          <p:cNvPicPr>
            <a:picLocks noChangeAspect="1"/>
            <a:extLst>
              <a:ext uri="smNativeData">
                <pr:smNativeData xmlns:pr="smNativeData" val="SMDATA_15_apF0Z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8AAAALsAAABAKQAAhTc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8745"/>
            <a:ext cx="6553200" cy="890651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Rectangle 3"/>
          <p:cNvSpPr>
            <a:extLst>
              <a:ext uri="smNativeData">
                <pr:smNativeData xmlns:pr="smNativeData" val="SMDATA_13_apF0ZB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DtgjAAo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O2CMAH9/fwDu7OEDzMzMAMDA/wB/f38AAAAAAAAAAAAAAAAAAAAAAAAAAAAhAAAAGAAAABQAAAAoBQAAWAIAAAglAACgBQAAEAAAACYAAAAIAAAA//////////8="/>
              </a:ext>
            </a:extLst>
          </p:cNvSpPr>
          <p:nvPr/>
        </p:nvSpPr>
        <p:spPr>
          <a:xfrm>
            <a:off x="838200" y="381000"/>
            <a:ext cx="5181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en-us">
                <a:solidFill>
                  <a:srgbClr val="FFFFFF"/>
                </a:solidFill>
              </a:defRPr>
            </a:pPr>
            <a:r>
              <a:rPr lang="en-us" sz="2800" b="1">
                <a:solidFill>
                  <a:srgbClr val="FF0000"/>
                </a:solidFill>
                <a:latin typeface="Lucida Calligraphy" pitchFamily="0" charset="0"/>
                <a:ea typeface="Calibri" pitchFamily="2" charset="0"/>
                <a:cs typeface="Calibri" pitchFamily="2" charset="0"/>
              </a:rPr>
              <a:t>Sunday, June 2</a:t>
            </a:r>
            <a:r>
              <a:rPr lang="en-us" sz="2800" b="1" baseline="30000">
                <a:solidFill>
                  <a:srgbClr val="FF0000"/>
                </a:solidFill>
                <a:latin typeface="Lucida Calligraphy" pitchFamily="0" charset="0"/>
                <a:ea typeface="Calibri" pitchFamily="2" charset="0"/>
                <a:cs typeface="Calibri" pitchFamily="2" charset="0"/>
              </a:rPr>
              <a:t>nd</a:t>
            </a:r>
            <a:r>
              <a:rPr lang="en-us" sz="2800" b="1">
                <a:solidFill>
                  <a:srgbClr val="FF0000"/>
                </a:solidFill>
                <a:latin typeface="Lucida Calligraphy" pitchFamily="0" charset="0"/>
                <a:ea typeface="Calibri" pitchFamily="2" charset="0"/>
                <a:cs typeface="Calibri" pitchFamily="2" charset="0"/>
              </a:rPr>
              <a:t>, 2024</a:t>
            </a:r>
            <a:endParaRPr lang="en-us" sz="2800" b="1">
              <a:solidFill>
                <a:srgbClr val="FF0000"/>
              </a:solidFill>
              <a:latin typeface="Lucida Calligraphy" pitchFamily="0" charset="0"/>
              <a:ea typeface="Calibri" pitchFamily="2" charset="0"/>
              <a:cs typeface="Calibri" pitchFamily="2" charset="0"/>
            </a:endParaRPr>
          </a:p>
        </p:txBody>
      </p:sp>
      <p:sp useBgFill="1">
        <p:nvSpPr>
          <p:cNvPr id="4" name="Textbox1"/>
          <p:cNvSpPr txBox="1">
            <a:extLst>
              <a:ext uri="smNativeData">
                <pr:smNativeData xmlns:pr="smNativeData" val="SMDATA_13_apF0ZBMAAAAlAAAAEgAAAA8BAAAAkAAAAEgAAACQAAAASAAAAAAAAAAAAAAAAAAAAAEAAABQAAAAAAAAAAAA4D8AAAAAAADgPwAAAAAAAOA/AAAAAAAA4D8AAAAAAADgPwAAAAAAAOA/AAAAAAAA4D8AAAAAAADgPwAAAAAAAOA/AAAAAAAA4D8CAAAAjAAAAAEAAAAJ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NAC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+CwAA0hsAAKAUAAAuHQAAEAAAACYAAAAIAAAA//////////8="/>
              </a:ext>
            </a:extLst>
          </p:cNvSpPr>
          <p:nvPr/>
        </p:nvSpPr>
        <p:spPr>
          <a:xfrm>
            <a:off x="1949450" y="4522470"/>
            <a:ext cx="1403350" cy="220980"/>
          </a:xfrm>
          <a:prstGeom prst="rect">
            <a:avLst/>
          </a:prstGeom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en-us" sz="1100" b="1"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Don: (734) 645-4961</a:t>
            </a:r>
          </a:p>
        </p:txBody>
      </p:sp>
      <p:sp useBgFill="1">
        <p:nvSpPr>
          <p:cNvPr id="5" name="Textbox2"/>
          <p:cNvSpPr txBox="1">
            <a:extLst>
              <a:ext uri="smNativeData">
                <pr:smNativeData xmlns:pr="smNativeData" val="SMDATA_13_apF0ZBMAAAAlAAAAEgAAAA8BAAAAkAAAAEgAAACQAAAASAAAAAAAAAAAAAAAAAAAAAEAAABQAAAAAAAAAAAA4D8AAAAAAADgPwAAAAAAAOA/AAAAAAAA4D8AAAAAAADgPwAAAAAAAOA/AAAAAAAA4D8AAAAAAADgPwAAAAAAAOA/AAAAAAAA4D8CAAAAjAAAAAEAAAAJ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NAC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gFwAA0hsAAMIfAAAuHQAAEAAAACYAAAAIAAAA//////////8="/>
              </a:ext>
            </a:extLst>
          </p:cNvSpPr>
          <p:nvPr/>
        </p:nvSpPr>
        <p:spPr>
          <a:xfrm>
            <a:off x="3759200" y="4522470"/>
            <a:ext cx="1403350" cy="220980"/>
          </a:xfrm>
          <a:prstGeom prst="rect">
            <a:avLst/>
          </a:prstGeom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en-us" sz="1100" b="1">
                <a:latin typeface="Times New Roman" pitchFamily="1" charset="0"/>
                <a:ea typeface="Times New Roman" pitchFamily="1" charset="0"/>
                <a:cs typeface="Times New Roman" pitchFamily="1" charset="0"/>
              </a:defRPr>
            </a:pPr>
            <a:r>
              <a:t>Jan: (734) 645-4963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Ian</dc:creator>
  <cp:keywords/>
  <dc:description/>
  <cp:lastModifiedBy>mclor</cp:lastModifiedBy>
  <cp:revision>0</cp:revision>
  <dcterms:created xsi:type="dcterms:W3CDTF">2020-06-06T11:18:20Z</dcterms:created>
  <dcterms:modified xsi:type="dcterms:W3CDTF">2023-05-29T11:50:02Z</dcterms:modified>
</cp:coreProperties>
</file>